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58" r:id="rId4"/>
    <p:sldId id="260" r:id="rId5"/>
    <p:sldId id="264" r:id="rId6"/>
    <p:sldId id="265" r:id="rId7"/>
    <p:sldId id="261" r:id="rId8"/>
    <p:sldId id="262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89" autoAdjust="0"/>
  </p:normalViewPr>
  <p:slideViewPr>
    <p:cSldViewPr snapToGrid="0">
      <p:cViewPr varScale="1">
        <p:scale>
          <a:sx n="90" d="100"/>
          <a:sy n="90" d="100"/>
        </p:scale>
        <p:origin x="355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73EA0-8ACB-0BB6-246E-EEE4BD834E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8ED3F-8FBD-B791-7B8C-7A5697DB5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0FC75-30DD-73E3-51A0-6E304335D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B13E8-ACFB-7DBA-A8CA-FE4D17391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BA751-363D-C4B2-E105-3D559F260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198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20C42-B63C-63EE-1E84-7D1C3096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DC49E-529D-5B3F-3A85-1DC8DA95B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AEB3D-22A5-DEF3-A879-5B6BFBF9B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563EB-E1DA-9C22-C6A1-F98E5D932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93725-1676-623D-486C-A8C5D5C4C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7414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CBC7EB-9AE4-66BE-6D64-D1A2B478EC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F3C631-65FF-5503-D9E0-036054CCE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8F9FA-1BA1-5C42-A593-7C159966F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4178C-429A-C68F-D053-6ABD6F5C5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82D4D-70A9-CE33-0AC7-EFECD6D05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334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7DCA9-C28C-201B-E685-663E506B2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DF01B-D81C-56D0-6416-CF1014D37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B6A08-2FD3-BB5B-494A-38419E994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9FFFF-3355-1C1D-B76C-BAD8F2C51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0028F-2F6A-B15C-F478-26E1B6EC5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5640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D971A-4050-AAF9-9E48-02AE9978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96766-AEFE-B9E3-13E0-68874DA7C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ED710-78A3-4322-1B99-877F0E7E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4CC36-93CA-47CC-1BC0-5B135F1AF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B2633-40FB-F596-3AD0-BC893E06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131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38CAB-C419-0E7E-F3F5-43A70C5E7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EBED0-117F-2D87-0695-E72C60CE9A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32D1EC-284A-C0AD-6813-3B15CF2F5B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D230B-B457-532E-72B6-6FE2CD08F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F9F1F0-87D2-76F3-A96C-DA7577069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48755-BCD6-E772-D559-2FBC685F4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5011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AA765-D6BE-39E1-A7C8-7F5920867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16838-CE34-FD4A-81E0-56A84DBF6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E875A-B34D-F536-31EC-7C5FE1C41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61CE6F-C658-73F0-EB35-30CEF0C264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B01AEB-A577-F2AE-D150-DF90794173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ED9FA-2891-3E18-DB64-66B153487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C950C0-25DC-8AA2-C4AC-0007C5532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FEE4EA-B163-14CD-FA52-A3F2B2BDC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9478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C7413-FD6F-AC50-E915-367FB1072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110F8-67A2-15B0-5E99-3B24920A8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AE821-906E-5739-753D-AFAF9CE64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8F3A9-BD66-9DE9-1B8A-89E02582E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1388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7967F5-B25C-B9CF-45A0-501C92B4D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7FCD05-E361-9861-D74F-A45C13584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B5E70D-B2D8-2D4F-C886-C6401FBE1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3074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EDCA-ADAA-7CF3-4CAB-A202E4162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740B2-B696-2F39-7150-1CCBBC867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1CC05-28D3-4291-1996-C2D9D0C9F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FFC21-2377-F819-AB72-E49A11290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64B678-4686-4888-66ED-E236D1B69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AAC37-E0B3-7A9E-4B29-157A1B3F4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49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02355-8467-D0AA-5531-B0C26E514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1F85FF-7A27-505F-B9AD-94BCADA3F4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7E0D6-009C-B407-3471-7061785A3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3C160-BCC5-0447-51B1-AA5030291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D3194-42E5-D646-B0C8-0B4014C27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F3A11-9296-C08C-2528-E66194A48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478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E51B7C-71F3-7E80-7A3D-21FFE5260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00F62-463F-B8C0-CFB2-C16E22CA7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8AE42-9AB2-F1AD-BB99-BBA30DC2DA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5A76B-958E-402A-9E4D-242BD4F0571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D28B9-3948-4D82-4B3D-0E2A595F03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2EF05-BF0A-717B-A47D-B8DB6AE1BC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D26D3-4B5A-4D0C-B254-E6BD01428E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775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7.mp4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17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8.mp4"/><Relationship Id="rId1" Type="http://schemas.microsoft.com/office/2007/relationships/media" Target="../media/media18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5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lue and White Illustrated Sky and Airplane Desktop Wallpaper">
            <a:hlinkClick r:id="" action="ppaction://media"/>
            <a:extLst>
              <a:ext uri="{FF2B5EF4-FFF2-40B4-BE49-F238E27FC236}">
                <a16:creationId xmlns:a16="http://schemas.microsoft.com/office/drawing/2014/main" id="{F97AAAE5-6D85-21AC-9F6E-B57629FCD7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625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">
            <a:hlinkClick r:id="" action="ppaction://media"/>
            <a:extLst>
              <a:ext uri="{FF2B5EF4-FFF2-40B4-BE49-F238E27FC236}">
                <a16:creationId xmlns:a16="http://schemas.microsoft.com/office/drawing/2014/main" id="{63B95F82-DB15-0482-67DA-D9F9D36A52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54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">
            <a:hlinkClick r:id="" action="ppaction://media"/>
            <a:extLst>
              <a:ext uri="{FF2B5EF4-FFF2-40B4-BE49-F238E27FC236}">
                <a16:creationId xmlns:a16="http://schemas.microsoft.com/office/drawing/2014/main" id="{1917A5B1-CBB6-7B96-D57E-82473E2630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79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">
            <a:hlinkClick r:id="" action="ppaction://media"/>
            <a:extLst>
              <a:ext uri="{FF2B5EF4-FFF2-40B4-BE49-F238E27FC236}">
                <a16:creationId xmlns:a16="http://schemas.microsoft.com/office/drawing/2014/main" id="{5840183F-795B-9089-76A6-D2C0EFA4A6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38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6">
            <a:hlinkClick r:id="" action="ppaction://media"/>
            <a:extLst>
              <a:ext uri="{FF2B5EF4-FFF2-40B4-BE49-F238E27FC236}">
                <a16:creationId xmlns:a16="http://schemas.microsoft.com/office/drawing/2014/main" id="{4021E716-FAB9-FD97-591E-DBE82D7787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46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7">
            <a:hlinkClick r:id="" action="ppaction://media"/>
            <a:extLst>
              <a:ext uri="{FF2B5EF4-FFF2-40B4-BE49-F238E27FC236}">
                <a16:creationId xmlns:a16="http://schemas.microsoft.com/office/drawing/2014/main" id="{B6B471AC-B9DE-D870-6A27-92C561280E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273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">
            <a:hlinkClick r:id="" action="ppaction://media"/>
            <a:extLst>
              <a:ext uri="{FF2B5EF4-FFF2-40B4-BE49-F238E27FC236}">
                <a16:creationId xmlns:a16="http://schemas.microsoft.com/office/drawing/2014/main" id="{1B482CCD-0D44-9D7C-EF8F-32A6251466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85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9">
            <a:hlinkClick r:id="" action="ppaction://media"/>
            <a:extLst>
              <a:ext uri="{FF2B5EF4-FFF2-40B4-BE49-F238E27FC236}">
                <a16:creationId xmlns:a16="http://schemas.microsoft.com/office/drawing/2014/main" id="{D9783655-1506-555F-6DBF-8D3B286DAF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10">
            <a:hlinkClick r:id="" action="ppaction://media"/>
            <a:extLst>
              <a:ext uri="{FF2B5EF4-FFF2-40B4-BE49-F238E27FC236}">
                <a16:creationId xmlns:a16="http://schemas.microsoft.com/office/drawing/2014/main" id="{FB1CA628-FC5C-7999-9913-63044B14706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9">
            <a:hlinkClick r:id="" action="ppaction://media"/>
            <a:extLst>
              <a:ext uri="{FF2B5EF4-FFF2-40B4-BE49-F238E27FC236}">
                <a16:creationId xmlns:a16="http://schemas.microsoft.com/office/drawing/2014/main" id="{A4E286C3-F2F0-0004-F488-08CA33E539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022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0">
            <a:hlinkClick r:id="" action="ppaction://media"/>
            <a:extLst>
              <a:ext uri="{FF2B5EF4-FFF2-40B4-BE49-F238E27FC236}">
                <a16:creationId xmlns:a16="http://schemas.microsoft.com/office/drawing/2014/main" id="{97C1B03E-1CD8-331B-7882-D9CDEC8F35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8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ite and Light Simple Presentation">
            <a:hlinkClick r:id="" action="ppaction://media"/>
            <a:extLst>
              <a:ext uri="{FF2B5EF4-FFF2-40B4-BE49-F238E27FC236}">
                <a16:creationId xmlns:a16="http://schemas.microsoft.com/office/drawing/2014/main" id="{2FAFDCFB-BFB8-834C-6E1E-337C0DBCF6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06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tro">
            <a:hlinkClick r:id="" action="ppaction://media"/>
            <a:extLst>
              <a:ext uri="{FF2B5EF4-FFF2-40B4-BE49-F238E27FC236}">
                <a16:creationId xmlns:a16="http://schemas.microsoft.com/office/drawing/2014/main" id="{D26FAA64-2E14-DC4C-3B1D-209F48A753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22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ite and Light Simple Presentation (2)">
            <a:hlinkClick r:id="" action="ppaction://media"/>
            <a:extLst>
              <a:ext uri="{FF2B5EF4-FFF2-40B4-BE49-F238E27FC236}">
                <a16:creationId xmlns:a16="http://schemas.microsoft.com/office/drawing/2014/main" id="{D36DD1FD-2B49-0973-DBF1-E4EDE3D90F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4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ite and Light Simple Presentation (3)">
            <a:hlinkClick r:id="" action="ppaction://media"/>
            <a:extLst>
              <a:ext uri="{FF2B5EF4-FFF2-40B4-BE49-F238E27FC236}">
                <a16:creationId xmlns:a16="http://schemas.microsoft.com/office/drawing/2014/main" id="{FE506ABC-760C-0D7E-E3BA-5DB17A1F1E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company market">
            <a:hlinkClick r:id="" action="ppaction://media"/>
            <a:extLst>
              <a:ext uri="{FF2B5EF4-FFF2-40B4-BE49-F238E27FC236}">
                <a16:creationId xmlns:a16="http://schemas.microsoft.com/office/drawing/2014/main" id="{B07FCF4A-B06B-F1F4-B43A-5DBB24178CB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147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duct hierarchy">
            <a:hlinkClick r:id="" action="ppaction://media"/>
            <a:extLst>
              <a:ext uri="{FF2B5EF4-FFF2-40B4-BE49-F238E27FC236}">
                <a16:creationId xmlns:a16="http://schemas.microsoft.com/office/drawing/2014/main" id="{7EEF433C-1CB5-D48C-D6DB-87E15A0309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03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ools">
            <a:hlinkClick r:id="" action="ppaction://media"/>
            <a:extLst>
              <a:ext uri="{FF2B5EF4-FFF2-40B4-BE49-F238E27FC236}">
                <a16:creationId xmlns:a16="http://schemas.microsoft.com/office/drawing/2014/main" id="{5B2573A1-6FD1-9FA0-2C34-51EC42B600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76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ite and Light Simple Presentation (4)">
            <a:hlinkClick r:id="" action="ppaction://media"/>
            <a:extLst>
              <a:ext uri="{FF2B5EF4-FFF2-40B4-BE49-F238E27FC236}">
                <a16:creationId xmlns:a16="http://schemas.microsoft.com/office/drawing/2014/main" id="{C5B1B66F-3BE7-282D-A9F5-53AD1D203F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446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ite and Light Simple Presentation (6)">
            <a:hlinkClick r:id="" action="ppaction://media"/>
            <a:extLst>
              <a:ext uri="{FF2B5EF4-FFF2-40B4-BE49-F238E27FC236}">
                <a16:creationId xmlns:a16="http://schemas.microsoft.com/office/drawing/2014/main" id="{2D9BEF8B-9313-D5DB-A42B-47CF0103B2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592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791B798E-CDB7-B20B-3C56-66621940DA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15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0</Words>
  <Application>Microsoft Office PowerPoint</Application>
  <PresentationFormat>Widescreen</PresentationFormat>
  <Paragraphs>0</Paragraphs>
  <Slides>18</Slides>
  <Notes>0</Notes>
  <HiddenSlides>0</HiddenSlides>
  <MMClips>21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vasuki kudali</dc:creator>
  <cp:lastModifiedBy>vasuki kudali</cp:lastModifiedBy>
  <cp:revision>1</cp:revision>
  <dcterms:created xsi:type="dcterms:W3CDTF">2024-10-20T09:25:28Z</dcterms:created>
  <dcterms:modified xsi:type="dcterms:W3CDTF">2024-10-20T10:17:26Z</dcterms:modified>
</cp:coreProperties>
</file>

<file path=docProps/thumbnail.jpeg>
</file>